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ebp"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57" r:id="rId3"/>
    <p:sldId id="287" r:id="rId4"/>
    <p:sldId id="306" r:id="rId5"/>
    <p:sldId id="323" r:id="rId6"/>
    <p:sldId id="286" r:id="rId7"/>
    <p:sldId id="284" r:id="rId8"/>
    <p:sldId id="285" r:id="rId9"/>
    <p:sldId id="260" r:id="rId10"/>
    <p:sldId id="280" r:id="rId11"/>
    <p:sldId id="282" r:id="rId12"/>
    <p:sldId id="262" r:id="rId13"/>
    <p:sldId id="261" r:id="rId14"/>
    <p:sldId id="263" r:id="rId15"/>
    <p:sldId id="271" r:id="rId16"/>
    <p:sldId id="324"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34" autoAdjust="0"/>
    <p:restoredTop sz="81558" autoAdjust="0"/>
  </p:normalViewPr>
  <p:slideViewPr>
    <p:cSldViewPr snapToGrid="0">
      <p:cViewPr varScale="1">
        <p:scale>
          <a:sx n="87" d="100"/>
          <a:sy n="87" d="100"/>
        </p:scale>
        <p:origin x="112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50877-C4B1-4D99-BCAB-A5E6EABD5294}" type="datetimeFigureOut">
              <a:rPr lang="en-US" smtClean="0"/>
              <a:t>7/8/21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6952BF-975E-4FA7-9BEA-4F92B36C75E2}" type="slidenum">
              <a:rPr lang="en-US" smtClean="0"/>
              <a:t>‹#›</a:t>
            </a:fld>
            <a:endParaRPr lang="en-US"/>
          </a:p>
        </p:txBody>
      </p:sp>
    </p:spTree>
    <p:extLst>
      <p:ext uri="{BB962C8B-B14F-4D97-AF65-F5344CB8AC3E}">
        <p14:creationId xmlns:p14="http://schemas.microsoft.com/office/powerpoint/2010/main" val="2101755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3263"/>
            <a:ext cx="6242050" cy="3511550"/>
          </a:xfrm>
        </p:spPr>
      </p:sp>
      <p:sp>
        <p:nvSpPr>
          <p:cNvPr id="3" name="Notes Placeholder 2"/>
          <p:cNvSpPr>
            <a:spLocks noGrp="1"/>
          </p:cNvSpPr>
          <p:nvPr>
            <p:ph type="body" idx="1"/>
          </p:nvPr>
        </p:nvSpPr>
        <p:spPr/>
        <p:txBody>
          <a:bodyPr/>
          <a:lstStyle/>
          <a:p>
            <a:pPr defTabSz="939347">
              <a:defRPr/>
            </a:pPr>
            <a:r>
              <a:rPr lang="en-US" dirty="0"/>
              <a:t>Matthew 18</a:t>
            </a:r>
          </a:p>
          <a:p>
            <a:pPr defTabSz="939347">
              <a:defRPr/>
            </a:pPr>
            <a:r>
              <a:rPr lang="en-US" dirty="0"/>
              <a:t>James 1:6 But he must ask in faith without any doubting, for the one who doubts is like the surf of the sea, driven and tossed by the wind.</a:t>
            </a:r>
          </a:p>
          <a:p>
            <a:endParaRPr lang="en-US" dirty="0"/>
          </a:p>
        </p:txBody>
      </p:sp>
      <p:sp>
        <p:nvSpPr>
          <p:cNvPr id="4" name="Slide Number Placeholder 3"/>
          <p:cNvSpPr>
            <a:spLocks noGrp="1"/>
          </p:cNvSpPr>
          <p:nvPr>
            <p:ph type="sldNum" sz="quarter" idx="10"/>
          </p:nvPr>
        </p:nvSpPr>
        <p:spPr/>
        <p:txBody>
          <a:bodyPr/>
          <a:lstStyle/>
          <a:p>
            <a:fld id="{678FA98E-E39E-4863-9F03-41F5D87B2D5C}" type="slidenum">
              <a:rPr lang="en-US" smtClean="0"/>
              <a:t>4</a:t>
            </a:fld>
            <a:endParaRPr lang="en-US"/>
          </a:p>
        </p:txBody>
      </p:sp>
    </p:spTree>
    <p:extLst>
      <p:ext uri="{BB962C8B-B14F-4D97-AF65-F5344CB8AC3E}">
        <p14:creationId xmlns:p14="http://schemas.microsoft.com/office/powerpoint/2010/main" val="3624566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3263"/>
            <a:ext cx="6242050" cy="3511550"/>
          </a:xfrm>
        </p:spPr>
      </p:sp>
      <p:sp>
        <p:nvSpPr>
          <p:cNvPr id="3" name="Notes Placeholder 2"/>
          <p:cNvSpPr>
            <a:spLocks noGrp="1"/>
          </p:cNvSpPr>
          <p:nvPr>
            <p:ph type="body" idx="1"/>
          </p:nvPr>
        </p:nvSpPr>
        <p:spPr/>
        <p:txBody>
          <a:bodyPr/>
          <a:lstStyle/>
          <a:p>
            <a:pPr marL="0" marR="0" indent="0" algn="l" defTabSz="939347" rtl="0" eaLnBrk="1" fontAlgn="auto" latinLnBrk="0" hangingPunct="1">
              <a:lnSpc>
                <a:spcPct val="100000"/>
              </a:lnSpc>
              <a:spcBef>
                <a:spcPts val="0"/>
              </a:spcBef>
              <a:spcAft>
                <a:spcPts val="0"/>
              </a:spcAft>
              <a:buClrTx/>
              <a:buSzTx/>
              <a:buFontTx/>
              <a:buNone/>
              <a:tabLst/>
              <a:defRPr/>
            </a:pPr>
            <a:r>
              <a:rPr lang="en-US" dirty="0"/>
              <a:t>Hebrews 11:1 </a:t>
            </a:r>
            <a:r>
              <a:rPr lang="en-US" sz="1200" dirty="0"/>
              <a:t>“Now faith is the assurance of things hoped for, the conviction of things not seen.” (NASB)</a:t>
            </a:r>
          </a:p>
          <a:p>
            <a:pPr defTabSz="939347">
              <a:defRPr/>
            </a:pPr>
            <a:endParaRPr lang="en-US" dirty="0"/>
          </a:p>
          <a:p>
            <a:endParaRPr lang="en-US" dirty="0"/>
          </a:p>
        </p:txBody>
      </p:sp>
      <p:sp>
        <p:nvSpPr>
          <p:cNvPr id="4" name="Slide Number Placeholder 3"/>
          <p:cNvSpPr>
            <a:spLocks noGrp="1"/>
          </p:cNvSpPr>
          <p:nvPr>
            <p:ph type="sldNum" sz="quarter" idx="10"/>
          </p:nvPr>
        </p:nvSpPr>
        <p:spPr/>
        <p:txBody>
          <a:bodyPr/>
          <a:lstStyle/>
          <a:p>
            <a:fld id="{678FA98E-E39E-4863-9F03-41F5D87B2D5C}" type="slidenum">
              <a:rPr lang="en-US" smtClean="0"/>
              <a:t>5</a:t>
            </a:fld>
            <a:endParaRPr lang="en-US"/>
          </a:p>
        </p:txBody>
      </p:sp>
    </p:spTree>
    <p:extLst>
      <p:ext uri="{BB962C8B-B14F-4D97-AF65-F5344CB8AC3E}">
        <p14:creationId xmlns:p14="http://schemas.microsoft.com/office/powerpoint/2010/main" val="3680411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can be used this way. “I hold to the tenets of the Christian faith.” or when Jude says his purpose in writing is so that his readers would “contend for the faith,” these probably have something like a set of claims or beliefs in mind.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Christian Faith should not be equated with mere intellectual belief. Even the demons believe—and they shudder (James 2:19). And even many Southern Baptists intellectually believe and they don’t shudder but they do show up on Christmas and Easter and it has no discernable effect on their lives. They may intellectually believe, in some sense, the gospel is true and yet they have never placed their faith in Christ.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Whenever the NT mentions saving belief (such as John 3:16) it is the just the verb form of the noun faith. It is usually translated as “believe in” rather than “believe that.”</a:t>
            </a:r>
          </a:p>
          <a:p>
            <a:endParaRPr lang="en-US" dirty="0"/>
          </a:p>
        </p:txBody>
      </p:sp>
      <p:sp>
        <p:nvSpPr>
          <p:cNvPr id="4" name="Slide Number Placeholder 3"/>
          <p:cNvSpPr>
            <a:spLocks noGrp="1"/>
          </p:cNvSpPr>
          <p:nvPr>
            <p:ph type="sldNum" sz="quarter" idx="10"/>
          </p:nvPr>
        </p:nvSpPr>
        <p:spPr/>
        <p:txBody>
          <a:bodyPr/>
          <a:lstStyle/>
          <a:p>
            <a:fld id="{816952BF-975E-4FA7-9BEA-4F92B36C75E2}" type="slidenum">
              <a:rPr lang="en-US" smtClean="0"/>
              <a:t>9</a:t>
            </a:fld>
            <a:endParaRPr lang="en-US"/>
          </a:p>
        </p:txBody>
      </p:sp>
    </p:spTree>
    <p:extLst>
      <p:ext uri="{BB962C8B-B14F-4D97-AF65-F5344CB8AC3E}">
        <p14:creationId xmlns:p14="http://schemas.microsoft.com/office/powerpoint/2010/main" val="3240580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6952BF-975E-4FA7-9BEA-4F92B36C75E2}" type="slidenum">
              <a:rPr lang="en-US" smtClean="0"/>
              <a:t>10</a:t>
            </a:fld>
            <a:endParaRPr lang="en-US"/>
          </a:p>
        </p:txBody>
      </p:sp>
    </p:spTree>
    <p:extLst>
      <p:ext uri="{BB962C8B-B14F-4D97-AF65-F5344CB8AC3E}">
        <p14:creationId xmlns:p14="http://schemas.microsoft.com/office/powerpoint/2010/main" val="2423401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6952BF-975E-4FA7-9BEA-4F92B36C75E2}" type="slidenum">
              <a:rPr lang="en-US" smtClean="0"/>
              <a:t>11</a:t>
            </a:fld>
            <a:endParaRPr lang="en-US"/>
          </a:p>
        </p:txBody>
      </p:sp>
    </p:spTree>
    <p:extLst>
      <p:ext uri="{BB962C8B-B14F-4D97-AF65-F5344CB8AC3E}">
        <p14:creationId xmlns:p14="http://schemas.microsoft.com/office/powerpoint/2010/main" val="1704519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writer of Hebrews is not writing a Bible dictionary. He is characterizing faith in God and then giving a list of examples of what is in mind.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Let’s imagine you are getting married. You have dated, been engaged, and now you are taking the big next step. You are going to be placing your faith in your soon-to-be spouse in a new and deeper way. You hope your spouse will be a committed and loving partner for life. In a healthy marriage, this is an </a:t>
            </a:r>
            <a:r>
              <a:rPr lang="en-US" sz="1200" b="1" kern="1200" dirty="0">
                <a:solidFill>
                  <a:schemeClr val="tx1"/>
                </a:solidFill>
                <a:effectLst/>
                <a:latin typeface="+mn-lt"/>
                <a:ea typeface="+mn-ea"/>
                <a:cs typeface="+mn-cs"/>
              </a:rPr>
              <a:t>assured hope</a:t>
            </a:r>
            <a:r>
              <a:rPr lang="en-US" sz="1200" kern="1200" dirty="0">
                <a:solidFill>
                  <a:schemeClr val="tx1"/>
                </a:solidFill>
                <a:effectLst/>
                <a:latin typeface="+mn-lt"/>
                <a:ea typeface="+mn-ea"/>
                <a:cs typeface="+mn-cs"/>
              </a:rPr>
              <a:t>. But it is a </a:t>
            </a:r>
            <a:r>
              <a:rPr lang="en-US" sz="1200" b="1" kern="1200" dirty="0">
                <a:solidFill>
                  <a:schemeClr val="tx1"/>
                </a:solidFill>
                <a:effectLst/>
                <a:latin typeface="+mn-lt"/>
                <a:ea typeface="+mn-ea"/>
                <a:cs typeface="+mn-cs"/>
              </a:rPr>
              <a:t>future unseen hope</a:t>
            </a:r>
            <a:r>
              <a:rPr lang="en-US" sz="1200" kern="1200" dirty="0">
                <a:solidFill>
                  <a:schemeClr val="tx1"/>
                </a:solidFill>
                <a:effectLst/>
                <a:latin typeface="+mn-lt"/>
                <a:ea typeface="+mn-ea"/>
                <a:cs typeface="+mn-cs"/>
              </a:rPr>
              <a:t>. In a healthy relationship, one has a hard and fast rational conviction about this unseen future that is lived out by entrusting oneself to our soon-to-be spouse.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what we see in the examples throughout Hebrews 11. </a:t>
            </a:r>
          </a:p>
        </p:txBody>
      </p:sp>
      <p:sp>
        <p:nvSpPr>
          <p:cNvPr id="4" name="Slide Number Placeholder 3"/>
          <p:cNvSpPr>
            <a:spLocks noGrp="1"/>
          </p:cNvSpPr>
          <p:nvPr>
            <p:ph type="sldNum" sz="quarter" idx="10"/>
          </p:nvPr>
        </p:nvSpPr>
        <p:spPr/>
        <p:txBody>
          <a:bodyPr/>
          <a:lstStyle/>
          <a:p>
            <a:fld id="{816952BF-975E-4FA7-9BEA-4F92B36C75E2}" type="slidenum">
              <a:rPr lang="en-US" smtClean="0"/>
              <a:t>12</a:t>
            </a:fld>
            <a:endParaRPr lang="en-US"/>
          </a:p>
        </p:txBody>
      </p:sp>
    </p:spTree>
    <p:extLst>
      <p:ext uri="{BB962C8B-B14F-4D97-AF65-F5344CB8AC3E}">
        <p14:creationId xmlns:p14="http://schemas.microsoft.com/office/powerpoint/2010/main" val="2938229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Faith is trust but it is trust in action. We always</a:t>
            </a:r>
            <a:r>
              <a:rPr lang="en-US" baseline="0" dirty="0"/>
              <a:t> venture or risk something. Getting on the airplane. </a:t>
            </a:r>
          </a:p>
          <a:p>
            <a:endParaRPr lang="en-US" baseline="0" dirty="0"/>
          </a:p>
          <a:p>
            <a:r>
              <a:rPr lang="en-US" sz="1200" kern="1200" dirty="0">
                <a:solidFill>
                  <a:schemeClr val="tx1"/>
                </a:solidFill>
                <a:effectLst/>
                <a:latin typeface="+mn-lt"/>
                <a:ea typeface="+mn-ea"/>
                <a:cs typeface="+mn-cs"/>
              </a:rPr>
              <a:t>We don’t have faith in our spouse unless we risk ourselves and our wellbeing on our spouse. This opens us up to the deepest hurt when there is betrayal and a toxic marriage is of course one in which there is deep distrust and suspicion. </a:t>
            </a: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it comes to people, how we entrust ourselves to others depends on what kind of relationship it is. A marriage calls for a certain kind of faith different from a coworker. The faith I have in my pastor is different from the faith I have in my tax guy. The faith called for in being rightly related to God is unlike any human relation (the bible gives analogies: marriage, parent/child, king, etc. but these all fall short).</a:t>
            </a:r>
          </a:p>
          <a:p>
            <a:endParaRPr lang="en-US" dirty="0"/>
          </a:p>
        </p:txBody>
      </p:sp>
      <p:sp>
        <p:nvSpPr>
          <p:cNvPr id="4" name="Slide Number Placeholder 3"/>
          <p:cNvSpPr>
            <a:spLocks noGrp="1"/>
          </p:cNvSpPr>
          <p:nvPr>
            <p:ph type="sldNum" sz="quarter" idx="10"/>
          </p:nvPr>
        </p:nvSpPr>
        <p:spPr/>
        <p:txBody>
          <a:bodyPr/>
          <a:lstStyle/>
          <a:p>
            <a:fld id="{816952BF-975E-4FA7-9BEA-4F92B36C75E2}" type="slidenum">
              <a:rPr lang="en-US" smtClean="0"/>
              <a:t>13</a:t>
            </a:fld>
            <a:endParaRPr lang="en-US"/>
          </a:p>
        </p:txBody>
      </p:sp>
    </p:spTree>
    <p:extLst>
      <p:ext uri="{BB962C8B-B14F-4D97-AF65-F5344CB8AC3E}">
        <p14:creationId xmlns:p14="http://schemas.microsoft.com/office/powerpoint/2010/main" val="1626503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has faith in this sense. </a:t>
            </a:r>
          </a:p>
        </p:txBody>
      </p:sp>
      <p:sp>
        <p:nvSpPr>
          <p:cNvPr id="4" name="Slide Number Placeholder 3"/>
          <p:cNvSpPr>
            <a:spLocks noGrp="1"/>
          </p:cNvSpPr>
          <p:nvPr>
            <p:ph type="sldNum" sz="quarter" idx="10"/>
          </p:nvPr>
        </p:nvSpPr>
        <p:spPr/>
        <p:txBody>
          <a:bodyPr/>
          <a:lstStyle/>
          <a:p>
            <a:fld id="{816952BF-975E-4FA7-9BEA-4F92B36C75E2}" type="slidenum">
              <a:rPr lang="en-US" smtClean="0"/>
              <a:t>14</a:t>
            </a:fld>
            <a:endParaRPr lang="en-US"/>
          </a:p>
        </p:txBody>
      </p:sp>
    </p:spTree>
    <p:extLst>
      <p:ext uri="{BB962C8B-B14F-4D97-AF65-F5344CB8AC3E}">
        <p14:creationId xmlns:p14="http://schemas.microsoft.com/office/powerpoint/2010/main" val="1150201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(Jn. 15:13)</a:t>
            </a:r>
            <a:endParaRPr lang="en-US" sz="1050" dirty="0"/>
          </a:p>
          <a:p>
            <a:endParaRPr lang="en-US" dirty="0"/>
          </a:p>
        </p:txBody>
      </p:sp>
      <p:sp>
        <p:nvSpPr>
          <p:cNvPr id="4" name="Slide Number Placeholder 3"/>
          <p:cNvSpPr>
            <a:spLocks noGrp="1"/>
          </p:cNvSpPr>
          <p:nvPr>
            <p:ph type="sldNum" sz="quarter" idx="10"/>
          </p:nvPr>
        </p:nvSpPr>
        <p:spPr/>
        <p:txBody>
          <a:bodyPr/>
          <a:lstStyle/>
          <a:p>
            <a:fld id="{816952BF-975E-4FA7-9BEA-4F92B36C75E2}" type="slidenum">
              <a:rPr lang="en-US" smtClean="0"/>
              <a:t>18</a:t>
            </a:fld>
            <a:endParaRPr lang="en-US"/>
          </a:p>
        </p:txBody>
      </p:sp>
    </p:spTree>
    <p:extLst>
      <p:ext uri="{BB962C8B-B14F-4D97-AF65-F5344CB8AC3E}">
        <p14:creationId xmlns:p14="http://schemas.microsoft.com/office/powerpoint/2010/main" val="2445349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DC2150E8-5F63-4B73-B6F9-C754417A6957}" type="datetimeFigureOut">
              <a:rPr lang="en-US" smtClean="0"/>
              <a:t>7/8/21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07E93E64-2C6B-4050-A652-91EE81DF1154}" type="slidenum">
              <a:rPr lang="en-US" smtClean="0"/>
              <a:t>‹#›</a:t>
            </a:fld>
            <a:endParaRPr lang="en-US"/>
          </a:p>
        </p:txBody>
      </p:sp>
    </p:spTree>
    <p:extLst>
      <p:ext uri="{BB962C8B-B14F-4D97-AF65-F5344CB8AC3E}">
        <p14:creationId xmlns:p14="http://schemas.microsoft.com/office/powerpoint/2010/main" val="462707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2150E8-5F63-4B73-B6F9-C754417A6957}" type="datetimeFigureOut">
              <a:rPr lang="en-US" smtClean="0"/>
              <a:t>7/8/21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93E64-2C6B-4050-A652-91EE81DF1154}" type="slidenum">
              <a:rPr lang="en-US" smtClean="0"/>
              <a:t>‹#›</a:t>
            </a:fld>
            <a:endParaRPr lang="en-US"/>
          </a:p>
        </p:txBody>
      </p:sp>
    </p:spTree>
    <p:extLst>
      <p:ext uri="{BB962C8B-B14F-4D97-AF65-F5344CB8AC3E}">
        <p14:creationId xmlns:p14="http://schemas.microsoft.com/office/powerpoint/2010/main" val="1333701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DC2150E8-5F63-4B73-B6F9-C754417A6957}" type="datetimeFigureOut">
              <a:rPr lang="en-US" smtClean="0"/>
              <a:t>7/8/21</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07E93E64-2C6B-4050-A652-91EE81DF1154}" type="slidenum">
              <a:rPr lang="en-US" smtClean="0"/>
              <a:t>‹#›</a:t>
            </a:fld>
            <a:endParaRPr lang="en-US"/>
          </a:p>
        </p:txBody>
      </p:sp>
    </p:spTree>
    <p:extLst>
      <p:ext uri="{BB962C8B-B14F-4D97-AF65-F5344CB8AC3E}">
        <p14:creationId xmlns:p14="http://schemas.microsoft.com/office/powerpoint/2010/main" val="2014942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2150E8-5F63-4B73-B6F9-C754417A6957}" type="datetimeFigureOut">
              <a:rPr lang="en-US" smtClean="0"/>
              <a:t>7/8/21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93E64-2C6B-4050-A652-91EE81DF1154}" type="slidenum">
              <a:rPr lang="en-US" smtClean="0"/>
              <a:t>‹#›</a:t>
            </a:fld>
            <a:endParaRPr lang="en-US"/>
          </a:p>
        </p:txBody>
      </p:sp>
    </p:spTree>
    <p:extLst>
      <p:ext uri="{BB962C8B-B14F-4D97-AF65-F5344CB8AC3E}">
        <p14:creationId xmlns:p14="http://schemas.microsoft.com/office/powerpoint/2010/main" val="1194275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DC2150E8-5F63-4B73-B6F9-C754417A6957}" type="datetimeFigureOut">
              <a:rPr lang="en-US" smtClean="0"/>
              <a:t>7/8/21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07E93E64-2C6B-4050-A652-91EE81DF1154}" type="slidenum">
              <a:rPr lang="en-US" smtClean="0"/>
              <a:t>‹#›</a:t>
            </a:fld>
            <a:endParaRPr lang="en-US"/>
          </a:p>
        </p:txBody>
      </p:sp>
    </p:spTree>
    <p:extLst>
      <p:ext uri="{BB962C8B-B14F-4D97-AF65-F5344CB8AC3E}">
        <p14:creationId xmlns:p14="http://schemas.microsoft.com/office/powerpoint/2010/main" val="3290317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DC2150E8-5F63-4B73-B6F9-C754417A6957}" type="datetimeFigureOut">
              <a:rPr lang="en-US" smtClean="0"/>
              <a:t>7/8/21</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07E93E64-2C6B-4050-A652-91EE81DF1154}" type="slidenum">
              <a:rPr lang="en-US" smtClean="0"/>
              <a:t>‹#›</a:t>
            </a:fld>
            <a:endParaRPr lang="en-US"/>
          </a:p>
        </p:txBody>
      </p:sp>
    </p:spTree>
    <p:extLst>
      <p:ext uri="{BB962C8B-B14F-4D97-AF65-F5344CB8AC3E}">
        <p14:creationId xmlns:p14="http://schemas.microsoft.com/office/powerpoint/2010/main" val="31315685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DC2150E8-5F63-4B73-B6F9-C754417A6957}" type="datetimeFigureOut">
              <a:rPr lang="en-US" smtClean="0"/>
              <a:t>7/8/21</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07E93E64-2C6B-4050-A652-91EE81DF1154}" type="slidenum">
              <a:rPr lang="en-US" smtClean="0"/>
              <a:t>‹#›</a:t>
            </a:fld>
            <a:endParaRPr lang="en-US"/>
          </a:p>
        </p:txBody>
      </p:sp>
    </p:spTree>
    <p:extLst>
      <p:ext uri="{BB962C8B-B14F-4D97-AF65-F5344CB8AC3E}">
        <p14:creationId xmlns:p14="http://schemas.microsoft.com/office/powerpoint/2010/main" val="83398380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2150E8-5F63-4B73-B6F9-C754417A6957}" type="datetimeFigureOut">
              <a:rPr lang="en-US" smtClean="0"/>
              <a:t>7/8/21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E93E64-2C6B-4050-A652-91EE81DF1154}" type="slidenum">
              <a:rPr lang="en-US" smtClean="0"/>
              <a:t>‹#›</a:t>
            </a:fld>
            <a:endParaRPr lang="en-US"/>
          </a:p>
        </p:txBody>
      </p:sp>
    </p:spTree>
    <p:extLst>
      <p:ext uri="{BB962C8B-B14F-4D97-AF65-F5344CB8AC3E}">
        <p14:creationId xmlns:p14="http://schemas.microsoft.com/office/powerpoint/2010/main" val="3559317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DC2150E8-5F63-4B73-B6F9-C754417A6957}" type="datetimeFigureOut">
              <a:rPr lang="en-US" smtClean="0"/>
              <a:t>7/8/21</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07E93E64-2C6B-4050-A652-91EE81DF1154}" type="slidenum">
              <a:rPr lang="en-US" smtClean="0"/>
              <a:t>‹#›</a:t>
            </a:fld>
            <a:endParaRPr lang="en-US"/>
          </a:p>
        </p:txBody>
      </p:sp>
    </p:spTree>
    <p:extLst>
      <p:ext uri="{BB962C8B-B14F-4D97-AF65-F5344CB8AC3E}">
        <p14:creationId xmlns:p14="http://schemas.microsoft.com/office/powerpoint/2010/main" val="1344815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2150E8-5F63-4B73-B6F9-C754417A6957}" type="datetimeFigureOut">
              <a:rPr lang="en-US" smtClean="0"/>
              <a:t>7/8/21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E93E64-2C6B-4050-A652-91EE81DF1154}" type="slidenum">
              <a:rPr lang="en-US" smtClean="0"/>
              <a:t>‹#›</a:t>
            </a:fld>
            <a:endParaRPr lang="en-US"/>
          </a:p>
        </p:txBody>
      </p:sp>
    </p:spTree>
    <p:extLst>
      <p:ext uri="{BB962C8B-B14F-4D97-AF65-F5344CB8AC3E}">
        <p14:creationId xmlns:p14="http://schemas.microsoft.com/office/powerpoint/2010/main" val="291798998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DC2150E8-5F63-4B73-B6F9-C754417A6957}" type="datetimeFigureOut">
              <a:rPr lang="en-US" smtClean="0"/>
              <a:t>7/8/21</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07E93E64-2C6B-4050-A652-91EE81DF1154}" type="slidenum">
              <a:rPr lang="en-US" smtClean="0"/>
              <a:t>‹#›</a:t>
            </a:fld>
            <a:endParaRPr lang="en-US"/>
          </a:p>
        </p:txBody>
      </p:sp>
    </p:spTree>
    <p:extLst>
      <p:ext uri="{BB962C8B-B14F-4D97-AF65-F5344CB8AC3E}">
        <p14:creationId xmlns:p14="http://schemas.microsoft.com/office/powerpoint/2010/main" val="630838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DC2150E8-5F63-4B73-B6F9-C754417A6957}" type="datetimeFigureOut">
              <a:rPr lang="en-US" smtClean="0"/>
              <a:t>7/8/21</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07E93E64-2C6B-4050-A652-91EE81DF1154}" type="slidenum">
              <a:rPr lang="en-US" smtClean="0"/>
              <a:t>‹#›</a:t>
            </a:fld>
            <a:endParaRPr lang="en-US"/>
          </a:p>
        </p:txBody>
      </p:sp>
    </p:spTree>
    <p:extLst>
      <p:ext uri="{BB962C8B-B14F-4D97-AF65-F5344CB8AC3E}">
        <p14:creationId xmlns:p14="http://schemas.microsoft.com/office/powerpoint/2010/main" val="14973656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webp"/><Relationship Id="rId5" Type="http://schemas.openxmlformats.org/officeDocument/2006/relationships/image" Target="../media/image8.jpeg"/><Relationship Id="rId4" Type="http://schemas.openxmlformats.org/officeDocument/2006/relationships/image" Target="../media/image7.web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What is Faith?</a:t>
            </a:r>
            <a:br>
              <a:rPr lang="en-US" b="1" dirty="0"/>
            </a:br>
            <a:endParaRPr lang="en-US" b="1" dirty="0"/>
          </a:p>
        </p:txBody>
      </p:sp>
      <p:sp>
        <p:nvSpPr>
          <p:cNvPr id="3" name="Subtitle 2"/>
          <p:cNvSpPr>
            <a:spLocks noGrp="1"/>
          </p:cNvSpPr>
          <p:nvPr>
            <p:ph type="subTitle" idx="1"/>
          </p:nvPr>
        </p:nvSpPr>
        <p:spPr/>
        <p:txBody>
          <a:bodyPr>
            <a:normAutofit/>
          </a:bodyPr>
          <a:lstStyle/>
          <a:p>
            <a:r>
              <a:rPr lang="en-US" sz="2400" dirty="0"/>
              <a:t>Travis Dickinson</a:t>
            </a:r>
          </a:p>
          <a:p>
            <a:r>
              <a:rPr lang="en-US" sz="2400" dirty="0"/>
              <a:t>www.travisdickinson.com</a:t>
            </a:r>
          </a:p>
        </p:txBody>
      </p:sp>
    </p:spTree>
    <p:extLst>
      <p:ext uri="{BB962C8B-B14F-4D97-AF65-F5344CB8AC3E}">
        <p14:creationId xmlns:p14="http://schemas.microsoft.com/office/powerpoint/2010/main" val="4004933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dirty="0"/>
              <a:t>What is Faith?</a:t>
            </a:r>
          </a:p>
        </p:txBody>
      </p:sp>
      <p:sp>
        <p:nvSpPr>
          <p:cNvPr id="3" name="Content Placeholder 2"/>
          <p:cNvSpPr>
            <a:spLocks noGrp="1"/>
          </p:cNvSpPr>
          <p:nvPr>
            <p:ph idx="1"/>
          </p:nvPr>
        </p:nvSpPr>
        <p:spPr/>
        <p:txBody>
          <a:bodyPr>
            <a:normAutofit lnSpcReduction="10000"/>
          </a:bodyPr>
          <a:lstStyle/>
          <a:p>
            <a:pPr marL="0" indent="0">
              <a:buNone/>
            </a:pPr>
            <a:r>
              <a:rPr lang="en-US" sz="3600" dirty="0"/>
              <a:t>Hebrews 11:1*</a:t>
            </a:r>
          </a:p>
          <a:p>
            <a:r>
              <a:rPr lang="en-US" sz="3600" dirty="0"/>
              <a:t>“Now faith is the blind assurance of things hoped for against all actual evidence, the irrational conviction of things not seen (like Santa and fairies).” (NNASB)</a:t>
            </a:r>
          </a:p>
          <a:p>
            <a:pPr marL="0" indent="0">
              <a:buNone/>
            </a:pPr>
            <a:endParaRPr lang="en-US" sz="2800" dirty="0"/>
          </a:p>
        </p:txBody>
      </p:sp>
    </p:spTree>
    <p:extLst>
      <p:ext uri="{BB962C8B-B14F-4D97-AF65-F5344CB8AC3E}">
        <p14:creationId xmlns:p14="http://schemas.microsoft.com/office/powerpoint/2010/main" val="65122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dirty="0"/>
              <a:t>What is Faith?</a:t>
            </a:r>
          </a:p>
        </p:txBody>
      </p:sp>
      <p:sp>
        <p:nvSpPr>
          <p:cNvPr id="3" name="Content Placeholder 2"/>
          <p:cNvSpPr>
            <a:spLocks noGrp="1"/>
          </p:cNvSpPr>
          <p:nvPr>
            <p:ph idx="1"/>
          </p:nvPr>
        </p:nvSpPr>
        <p:spPr/>
        <p:txBody>
          <a:bodyPr>
            <a:normAutofit lnSpcReduction="10000"/>
          </a:bodyPr>
          <a:lstStyle/>
          <a:p>
            <a:pPr marL="0" indent="0">
              <a:buNone/>
            </a:pPr>
            <a:r>
              <a:rPr lang="en-US" sz="3600" dirty="0"/>
              <a:t>Hebrews 11:1*</a:t>
            </a:r>
          </a:p>
          <a:p>
            <a:r>
              <a:rPr lang="en-US" sz="3600" dirty="0"/>
              <a:t>“Now faith is the </a:t>
            </a:r>
            <a:r>
              <a:rPr lang="en-US" sz="3600" dirty="0">
                <a:solidFill>
                  <a:srgbClr val="FF0000"/>
                </a:solidFill>
              </a:rPr>
              <a:t>blind</a:t>
            </a:r>
            <a:r>
              <a:rPr lang="en-US" sz="3600" dirty="0"/>
              <a:t> assurance of things hoped for </a:t>
            </a:r>
            <a:r>
              <a:rPr lang="en-US" sz="3600" dirty="0">
                <a:solidFill>
                  <a:srgbClr val="FF0000"/>
                </a:solidFill>
              </a:rPr>
              <a:t>against all actual evidence</a:t>
            </a:r>
            <a:r>
              <a:rPr lang="en-US" sz="3600" dirty="0"/>
              <a:t>, the </a:t>
            </a:r>
            <a:r>
              <a:rPr lang="en-US" sz="3600" dirty="0">
                <a:solidFill>
                  <a:srgbClr val="FF0000"/>
                </a:solidFill>
              </a:rPr>
              <a:t>irrational </a:t>
            </a:r>
            <a:r>
              <a:rPr lang="en-US" sz="3600" dirty="0"/>
              <a:t>conviction of things not seen </a:t>
            </a:r>
            <a:r>
              <a:rPr lang="en-US" sz="3600" dirty="0">
                <a:solidFill>
                  <a:srgbClr val="FF0000"/>
                </a:solidFill>
              </a:rPr>
              <a:t>(like Santa and fairies)</a:t>
            </a:r>
            <a:r>
              <a:rPr lang="en-US" sz="3600" dirty="0"/>
              <a:t>.” (NNASB)</a:t>
            </a:r>
          </a:p>
          <a:p>
            <a:pPr marL="0" indent="0">
              <a:buNone/>
            </a:pPr>
            <a:endParaRPr lang="en-US" sz="2800" dirty="0"/>
          </a:p>
        </p:txBody>
      </p:sp>
    </p:spTree>
    <p:extLst>
      <p:ext uri="{BB962C8B-B14F-4D97-AF65-F5344CB8AC3E}">
        <p14:creationId xmlns:p14="http://schemas.microsoft.com/office/powerpoint/2010/main" val="3778815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dirty="0"/>
              <a:t>What is Faith?</a:t>
            </a:r>
          </a:p>
        </p:txBody>
      </p:sp>
      <p:sp>
        <p:nvSpPr>
          <p:cNvPr id="3" name="Content Placeholder 2"/>
          <p:cNvSpPr>
            <a:spLocks noGrp="1"/>
          </p:cNvSpPr>
          <p:nvPr>
            <p:ph idx="1"/>
          </p:nvPr>
        </p:nvSpPr>
        <p:spPr/>
        <p:txBody>
          <a:bodyPr>
            <a:normAutofit/>
          </a:bodyPr>
          <a:lstStyle/>
          <a:p>
            <a:pPr marL="0" indent="0">
              <a:buNone/>
            </a:pPr>
            <a:r>
              <a:rPr lang="en-US" sz="3600" dirty="0"/>
              <a:t>Hebrews 11:1</a:t>
            </a:r>
          </a:p>
          <a:p>
            <a:r>
              <a:rPr lang="en-US" sz="3600" dirty="0"/>
              <a:t>“Now faith is the assurance of things hoped for, the conviction of things not seen.” (NASB)</a:t>
            </a:r>
          </a:p>
          <a:p>
            <a:pPr marL="0" indent="0">
              <a:buNone/>
            </a:pPr>
            <a:endParaRPr lang="en-US" sz="2800" dirty="0"/>
          </a:p>
        </p:txBody>
      </p:sp>
    </p:spTree>
    <p:extLst>
      <p:ext uri="{BB962C8B-B14F-4D97-AF65-F5344CB8AC3E}">
        <p14:creationId xmlns:p14="http://schemas.microsoft.com/office/powerpoint/2010/main" val="1494170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dirty="0"/>
              <a:t>What is Faith?</a:t>
            </a:r>
          </a:p>
        </p:txBody>
      </p:sp>
      <p:sp>
        <p:nvSpPr>
          <p:cNvPr id="3" name="Content Placeholder 2"/>
          <p:cNvSpPr>
            <a:spLocks noGrp="1"/>
          </p:cNvSpPr>
          <p:nvPr>
            <p:ph idx="1"/>
          </p:nvPr>
        </p:nvSpPr>
        <p:spPr/>
        <p:txBody>
          <a:bodyPr>
            <a:normAutofit/>
          </a:bodyPr>
          <a:lstStyle/>
          <a:p>
            <a:r>
              <a:rPr lang="en-US" sz="3600" dirty="0"/>
              <a:t>Faith as ventured trust.</a:t>
            </a:r>
          </a:p>
          <a:p>
            <a:pPr lvl="1"/>
            <a:r>
              <a:rPr lang="en-US" sz="3200" dirty="0"/>
              <a:t>It is when we venture, risk, and entrust ourselves and our wellbeing to someone or something.</a:t>
            </a:r>
          </a:p>
        </p:txBody>
      </p:sp>
    </p:spTree>
    <p:extLst>
      <p:ext uri="{BB962C8B-B14F-4D97-AF65-F5344CB8AC3E}">
        <p14:creationId xmlns:p14="http://schemas.microsoft.com/office/powerpoint/2010/main" val="364495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dirty="0"/>
              <a:t>The Role of Evidence</a:t>
            </a:r>
          </a:p>
        </p:txBody>
      </p:sp>
      <p:sp>
        <p:nvSpPr>
          <p:cNvPr id="3" name="Content Placeholder 2"/>
          <p:cNvSpPr>
            <a:spLocks noGrp="1"/>
          </p:cNvSpPr>
          <p:nvPr>
            <p:ph idx="1"/>
          </p:nvPr>
        </p:nvSpPr>
        <p:spPr/>
        <p:txBody>
          <a:bodyPr>
            <a:normAutofit/>
          </a:bodyPr>
          <a:lstStyle/>
          <a:p>
            <a:r>
              <a:rPr lang="en-US" sz="3600" dirty="0"/>
              <a:t>Faith can be good or bad, vicious or virtuous.</a:t>
            </a:r>
          </a:p>
          <a:p>
            <a:pPr lvl="1"/>
            <a:r>
              <a:rPr lang="en-US" sz="3200" dirty="0"/>
              <a:t>One can venture trust in reasonable or unreasonable ways. </a:t>
            </a:r>
            <a:endParaRPr lang="en-US" sz="2800" dirty="0"/>
          </a:p>
        </p:txBody>
      </p:sp>
    </p:spTree>
    <p:extLst>
      <p:ext uri="{BB962C8B-B14F-4D97-AF65-F5344CB8AC3E}">
        <p14:creationId xmlns:p14="http://schemas.microsoft.com/office/powerpoint/2010/main" val="197703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dirty="0"/>
              <a:t>The Role of Evidence</a:t>
            </a:r>
          </a:p>
        </p:txBody>
      </p:sp>
      <p:sp>
        <p:nvSpPr>
          <p:cNvPr id="3" name="Content Placeholder 2"/>
          <p:cNvSpPr>
            <a:spLocks noGrp="1"/>
          </p:cNvSpPr>
          <p:nvPr>
            <p:ph idx="1"/>
          </p:nvPr>
        </p:nvSpPr>
        <p:spPr/>
        <p:txBody>
          <a:bodyPr>
            <a:normAutofit/>
          </a:bodyPr>
          <a:lstStyle/>
          <a:p>
            <a:r>
              <a:rPr lang="en-US" sz="4000" dirty="0"/>
              <a:t>We need evidence that someone or something is trustworthy—or </a:t>
            </a:r>
            <a:r>
              <a:rPr lang="en-US" sz="4000" i="1" dirty="0" err="1"/>
              <a:t>faithworthy</a:t>
            </a:r>
            <a:r>
              <a:rPr lang="en-US" sz="4000" dirty="0"/>
              <a:t>.</a:t>
            </a:r>
          </a:p>
        </p:txBody>
      </p:sp>
    </p:spTree>
    <p:extLst>
      <p:ext uri="{BB962C8B-B14F-4D97-AF65-F5344CB8AC3E}">
        <p14:creationId xmlns:p14="http://schemas.microsoft.com/office/powerpoint/2010/main" val="273256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dirty="0"/>
              <a:t>The Role of Evidence</a:t>
            </a:r>
          </a:p>
        </p:txBody>
      </p:sp>
      <p:sp>
        <p:nvSpPr>
          <p:cNvPr id="3" name="Content Placeholder 2"/>
          <p:cNvSpPr>
            <a:spLocks noGrp="1"/>
          </p:cNvSpPr>
          <p:nvPr>
            <p:ph idx="1"/>
          </p:nvPr>
        </p:nvSpPr>
        <p:spPr/>
        <p:txBody>
          <a:bodyPr>
            <a:normAutofit/>
          </a:bodyPr>
          <a:lstStyle/>
          <a:p>
            <a:r>
              <a:rPr lang="en-US" sz="3600" dirty="0"/>
              <a:t>With evidence, we then have an assurance of things hoped for and confidence of things unseen. </a:t>
            </a:r>
          </a:p>
        </p:txBody>
      </p:sp>
    </p:spTree>
    <p:extLst>
      <p:ext uri="{BB962C8B-B14F-4D97-AF65-F5344CB8AC3E}">
        <p14:creationId xmlns:p14="http://schemas.microsoft.com/office/powerpoint/2010/main" val="172716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dirty="0"/>
              <a:t>The Role of Evidence</a:t>
            </a:r>
          </a:p>
        </p:txBody>
      </p:sp>
      <p:sp>
        <p:nvSpPr>
          <p:cNvPr id="3" name="Content Placeholder 2"/>
          <p:cNvSpPr>
            <a:spLocks noGrp="1"/>
          </p:cNvSpPr>
          <p:nvPr>
            <p:ph idx="1"/>
          </p:nvPr>
        </p:nvSpPr>
        <p:spPr/>
        <p:txBody>
          <a:bodyPr>
            <a:normAutofit/>
          </a:bodyPr>
          <a:lstStyle/>
          <a:p>
            <a:r>
              <a:rPr lang="en-US" sz="3600" dirty="0"/>
              <a:t>We need evidence to believe…</a:t>
            </a:r>
          </a:p>
          <a:p>
            <a:pPr marL="971550" lvl="1" indent="-514350">
              <a:buFont typeface="+mj-lt"/>
              <a:buAutoNum type="arabicPeriod"/>
            </a:pPr>
            <a:r>
              <a:rPr lang="en-US" sz="3200" dirty="0"/>
              <a:t>a person is a friend.</a:t>
            </a:r>
          </a:p>
          <a:p>
            <a:pPr marL="971550" lvl="1" indent="-514350">
              <a:buFont typeface="+mj-lt"/>
              <a:buAutoNum type="arabicPeriod"/>
            </a:pPr>
            <a:r>
              <a:rPr lang="en-US" sz="3200" dirty="0"/>
              <a:t>a person is competent and capable. </a:t>
            </a:r>
          </a:p>
        </p:txBody>
      </p:sp>
    </p:spTree>
    <p:extLst>
      <p:ext uri="{BB962C8B-B14F-4D97-AF65-F5344CB8AC3E}">
        <p14:creationId xmlns:p14="http://schemas.microsoft.com/office/powerpoint/2010/main" val="282171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dirty="0"/>
              <a:t>The Role of Evidence</a:t>
            </a:r>
          </a:p>
        </p:txBody>
      </p:sp>
      <p:sp>
        <p:nvSpPr>
          <p:cNvPr id="3" name="Content Placeholder 2"/>
          <p:cNvSpPr>
            <a:spLocks noGrp="1"/>
          </p:cNvSpPr>
          <p:nvPr>
            <p:ph idx="1"/>
          </p:nvPr>
        </p:nvSpPr>
        <p:spPr/>
        <p:txBody>
          <a:bodyPr>
            <a:normAutofit/>
          </a:bodyPr>
          <a:lstStyle/>
          <a:p>
            <a:r>
              <a:rPr lang="en-US" sz="3600" dirty="0"/>
              <a:t>The greatest evidence of being a friend is the willingness to lay down one’s life for someone</a:t>
            </a:r>
            <a:endParaRPr lang="en-US" sz="2800" dirty="0"/>
          </a:p>
        </p:txBody>
      </p:sp>
    </p:spTree>
    <p:extLst>
      <p:ext uri="{BB962C8B-B14F-4D97-AF65-F5344CB8AC3E}">
        <p14:creationId xmlns:p14="http://schemas.microsoft.com/office/powerpoint/2010/main" val="401980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dirty="0"/>
              <a:t>Christian Faith</a:t>
            </a:r>
          </a:p>
        </p:txBody>
      </p:sp>
      <p:sp>
        <p:nvSpPr>
          <p:cNvPr id="3" name="Content Placeholder 2"/>
          <p:cNvSpPr>
            <a:spLocks noGrp="1"/>
          </p:cNvSpPr>
          <p:nvPr>
            <p:ph idx="1"/>
          </p:nvPr>
        </p:nvSpPr>
        <p:spPr/>
        <p:txBody>
          <a:bodyPr>
            <a:noAutofit/>
          </a:bodyPr>
          <a:lstStyle/>
          <a:p>
            <a:r>
              <a:rPr lang="en-US" sz="3600" dirty="0"/>
              <a:t>The Christian gospel:  </a:t>
            </a:r>
          </a:p>
          <a:p>
            <a:pPr lvl="1">
              <a:buFont typeface="Wingdings" panose="05000000000000000000" pitchFamily="2" charset="2"/>
              <a:buChar char="ü"/>
            </a:pPr>
            <a:r>
              <a:rPr lang="en-US" sz="3400" dirty="0"/>
              <a:t>God is </a:t>
            </a:r>
            <a:r>
              <a:rPr lang="en-US" sz="3400" dirty="0" err="1"/>
              <a:t>omnipotently</a:t>
            </a:r>
            <a:r>
              <a:rPr lang="en-US" sz="3400" dirty="0"/>
              <a:t> competent.</a:t>
            </a:r>
          </a:p>
          <a:p>
            <a:pPr lvl="1">
              <a:buFont typeface="Wingdings" panose="05000000000000000000" pitchFamily="2" charset="2"/>
              <a:buChar char="ü"/>
            </a:pPr>
            <a:r>
              <a:rPr lang="en-US" sz="3400" dirty="0"/>
              <a:t>God loves us and gave his Son for us. </a:t>
            </a:r>
          </a:p>
          <a:p>
            <a:r>
              <a:rPr lang="en-US" sz="3600" dirty="0"/>
              <a:t>This calls for faith!</a:t>
            </a:r>
          </a:p>
        </p:txBody>
      </p:sp>
    </p:spTree>
    <p:extLst>
      <p:ext uri="{BB962C8B-B14F-4D97-AF65-F5344CB8AC3E}">
        <p14:creationId xmlns:p14="http://schemas.microsoft.com/office/powerpoint/2010/main" val="202409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dirty="0"/>
              <a:t>What is</a:t>
            </a:r>
            <a:br>
              <a:rPr lang="en-US" sz="5000" b="1" dirty="0"/>
            </a:br>
            <a:r>
              <a:rPr lang="en-US" sz="5000" b="1" dirty="0"/>
              <a:t>Faith?</a:t>
            </a:r>
          </a:p>
        </p:txBody>
      </p:sp>
      <p:sp>
        <p:nvSpPr>
          <p:cNvPr id="3" name="Content Placeholder 2"/>
          <p:cNvSpPr>
            <a:spLocks noGrp="1"/>
          </p:cNvSpPr>
          <p:nvPr>
            <p:ph idx="1"/>
          </p:nvPr>
        </p:nvSpPr>
        <p:spPr>
          <a:xfrm>
            <a:off x="4741817" y="803186"/>
            <a:ext cx="7249886" cy="5662928"/>
          </a:xfrm>
        </p:spPr>
        <p:txBody>
          <a:bodyPr>
            <a:noAutofit/>
          </a:bodyPr>
          <a:lstStyle/>
          <a:p>
            <a:r>
              <a:rPr lang="en-US" sz="4000" dirty="0"/>
              <a:t>Mark Twain: “Faith is believing what you know </a:t>
            </a:r>
            <a:r>
              <a:rPr lang="en-US" sz="4000" dirty="0" err="1"/>
              <a:t>ain’t</a:t>
            </a:r>
            <a:r>
              <a:rPr lang="en-US" sz="4000" dirty="0"/>
              <a:t> so.”</a:t>
            </a:r>
          </a:p>
        </p:txBody>
      </p:sp>
    </p:spTree>
    <p:extLst>
      <p:ext uri="{BB962C8B-B14F-4D97-AF65-F5344CB8AC3E}">
        <p14:creationId xmlns:p14="http://schemas.microsoft.com/office/powerpoint/2010/main" val="40764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dirty="0"/>
              <a:t>What is</a:t>
            </a:r>
            <a:br>
              <a:rPr lang="en-US" sz="5000" b="1" dirty="0"/>
            </a:br>
            <a:r>
              <a:rPr lang="en-US" sz="5000" b="1" dirty="0"/>
              <a:t>Faith?</a:t>
            </a:r>
          </a:p>
        </p:txBody>
      </p:sp>
      <p:sp>
        <p:nvSpPr>
          <p:cNvPr id="3" name="Content Placeholder 2"/>
          <p:cNvSpPr>
            <a:spLocks noGrp="1"/>
          </p:cNvSpPr>
          <p:nvPr>
            <p:ph idx="1"/>
          </p:nvPr>
        </p:nvSpPr>
        <p:spPr>
          <a:xfrm>
            <a:off x="4741817" y="803186"/>
            <a:ext cx="7249886" cy="5662928"/>
          </a:xfrm>
        </p:spPr>
        <p:txBody>
          <a:bodyPr>
            <a:noAutofit/>
          </a:bodyPr>
          <a:lstStyle/>
          <a:p>
            <a:pPr marL="0" indent="0">
              <a:buNone/>
            </a:pPr>
            <a:endParaRPr lang="en-US" sz="3200" dirty="0"/>
          </a:p>
        </p:txBody>
      </p:sp>
      <p:pic>
        <p:nvPicPr>
          <p:cNvPr id="5" name="Picture 4">
            <a:extLst>
              <a:ext uri="{FF2B5EF4-FFF2-40B4-BE49-F238E27FC236}">
                <a16:creationId xmlns:a16="http://schemas.microsoft.com/office/drawing/2014/main" id="{1EA06109-241E-784E-9623-A81DD5CB79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1817" y="1418184"/>
            <a:ext cx="7276970" cy="4432931"/>
          </a:xfrm>
          <a:prstGeom prst="rect">
            <a:avLst/>
          </a:prstGeom>
        </p:spPr>
      </p:pic>
    </p:spTree>
    <p:extLst>
      <p:ext uri="{BB962C8B-B14F-4D97-AF65-F5344CB8AC3E}">
        <p14:creationId xmlns:p14="http://schemas.microsoft.com/office/powerpoint/2010/main" val="214883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7974" y="3258819"/>
            <a:ext cx="5707606" cy="969578"/>
          </a:xfrm>
        </p:spPr>
        <p:txBody>
          <a:bodyPr>
            <a:noAutofit/>
          </a:bodyPr>
          <a:lstStyle/>
          <a:p>
            <a:r>
              <a:rPr lang="en-US" sz="3400" dirty="0"/>
              <a:t>But aren’t we told to have childlike faith?</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247" y="4332158"/>
            <a:ext cx="3576527" cy="2373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1" y="297383"/>
            <a:ext cx="4208933" cy="280595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5862" y="297383"/>
            <a:ext cx="4209718" cy="2806479"/>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76830" y="4332158"/>
            <a:ext cx="3560023" cy="2373131"/>
          </a:xfrm>
          <a:prstGeom prst="rect">
            <a:avLst/>
          </a:prstGeom>
        </p:spPr>
      </p:pic>
    </p:spTree>
    <p:extLst>
      <p:ext uri="{BB962C8B-B14F-4D97-AF65-F5344CB8AC3E}">
        <p14:creationId xmlns:p14="http://schemas.microsoft.com/office/powerpoint/2010/main" val="410992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0205" y="2902785"/>
            <a:ext cx="5215381" cy="1102311"/>
          </a:xfrm>
        </p:spPr>
        <p:txBody>
          <a:bodyPr>
            <a:noAutofit/>
          </a:bodyPr>
          <a:lstStyle/>
          <a:p>
            <a:r>
              <a:rPr lang="en-US" sz="3400" dirty="0"/>
              <a:t>Isn’t faith supposed to be a blind leap?</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1" y="1"/>
            <a:ext cx="4679737" cy="287153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8716" y="4005098"/>
            <a:ext cx="4299284" cy="2852903"/>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4732" y="-4179"/>
            <a:ext cx="4080234" cy="2715296"/>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1" y="4005097"/>
            <a:ext cx="4334621" cy="2889747"/>
          </a:xfrm>
          <a:prstGeom prst="rect">
            <a:avLst/>
          </a:prstGeom>
        </p:spPr>
      </p:pic>
    </p:spTree>
    <p:extLst>
      <p:ext uri="{BB962C8B-B14F-4D97-AF65-F5344CB8AC3E}">
        <p14:creationId xmlns:p14="http://schemas.microsoft.com/office/powerpoint/2010/main" val="125736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dirty="0"/>
              <a:t>What is</a:t>
            </a:r>
            <a:br>
              <a:rPr lang="en-US" sz="5000" b="1" dirty="0"/>
            </a:br>
            <a:r>
              <a:rPr lang="en-US" sz="5000" b="1" dirty="0"/>
              <a:t>Faith?</a:t>
            </a:r>
          </a:p>
        </p:txBody>
      </p:sp>
      <p:sp>
        <p:nvSpPr>
          <p:cNvPr id="3" name="Content Placeholder 2"/>
          <p:cNvSpPr>
            <a:spLocks noGrp="1"/>
          </p:cNvSpPr>
          <p:nvPr>
            <p:ph idx="1"/>
          </p:nvPr>
        </p:nvSpPr>
        <p:spPr>
          <a:xfrm>
            <a:off x="4741817" y="803186"/>
            <a:ext cx="7249886" cy="5662928"/>
          </a:xfrm>
        </p:spPr>
        <p:txBody>
          <a:bodyPr>
            <a:noAutofit/>
          </a:bodyPr>
          <a:lstStyle/>
          <a:p>
            <a:r>
              <a:rPr lang="en-US" sz="4000" dirty="0"/>
              <a:t>Let’s take a trip!!</a:t>
            </a:r>
          </a:p>
        </p:txBody>
      </p:sp>
    </p:spTree>
    <p:extLst>
      <p:ext uri="{BB962C8B-B14F-4D97-AF65-F5344CB8AC3E}">
        <p14:creationId xmlns:p14="http://schemas.microsoft.com/office/powerpoint/2010/main" val="343058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dirty="0"/>
              <a:t>What is</a:t>
            </a:r>
            <a:br>
              <a:rPr lang="en-US" sz="5000" b="1" dirty="0"/>
            </a:br>
            <a:r>
              <a:rPr lang="en-US" sz="5000" b="1" dirty="0"/>
              <a:t>Faith?</a:t>
            </a:r>
          </a:p>
        </p:txBody>
      </p:sp>
      <p:sp>
        <p:nvSpPr>
          <p:cNvPr id="3" name="Content Placeholder 2"/>
          <p:cNvSpPr>
            <a:spLocks noGrp="1"/>
          </p:cNvSpPr>
          <p:nvPr>
            <p:ph idx="1"/>
          </p:nvPr>
        </p:nvSpPr>
        <p:spPr>
          <a:xfrm>
            <a:off x="4741817" y="803186"/>
            <a:ext cx="7249886" cy="5662928"/>
          </a:xfrm>
        </p:spPr>
        <p:txBody>
          <a:bodyPr>
            <a:noAutofit/>
          </a:bodyPr>
          <a:lstStyle/>
          <a:p>
            <a:pPr marL="0" indent="0">
              <a:buNone/>
            </a:pPr>
            <a:endParaRPr lang="en-US" sz="3200" dirty="0"/>
          </a:p>
        </p:txBody>
      </p:sp>
      <p:pic>
        <p:nvPicPr>
          <p:cNvPr id="6" name="Picture 5">
            <a:extLst>
              <a:ext uri="{FF2B5EF4-FFF2-40B4-BE49-F238E27FC236}">
                <a16:creationId xmlns:a16="http://schemas.microsoft.com/office/drawing/2014/main" id="{C0A70581-1584-7643-88DB-4068DC281C51}"/>
              </a:ext>
            </a:extLst>
          </p:cNvPr>
          <p:cNvPicPr>
            <a:picLocks noChangeAspect="1"/>
          </p:cNvPicPr>
          <p:nvPr/>
        </p:nvPicPr>
        <p:blipFill>
          <a:blip r:embed="rId2"/>
          <a:stretch>
            <a:fillRect/>
          </a:stretch>
        </p:blipFill>
        <p:spPr>
          <a:xfrm rot="2903058">
            <a:off x="574188" y="176706"/>
            <a:ext cx="9766644" cy="6504586"/>
          </a:xfrm>
          <a:prstGeom prst="rect">
            <a:avLst/>
          </a:prstGeom>
        </p:spPr>
      </p:pic>
    </p:spTree>
    <p:extLst>
      <p:ext uri="{BB962C8B-B14F-4D97-AF65-F5344CB8AC3E}">
        <p14:creationId xmlns:p14="http://schemas.microsoft.com/office/powerpoint/2010/main" val="77206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dirty="0"/>
              <a:t>What is</a:t>
            </a:r>
            <a:br>
              <a:rPr lang="en-US" sz="5000" b="1" dirty="0"/>
            </a:br>
            <a:r>
              <a:rPr lang="en-US" sz="5000" b="1" dirty="0"/>
              <a:t>Faith?</a:t>
            </a:r>
          </a:p>
        </p:txBody>
      </p:sp>
      <p:sp>
        <p:nvSpPr>
          <p:cNvPr id="3" name="Content Placeholder 2"/>
          <p:cNvSpPr>
            <a:spLocks noGrp="1"/>
          </p:cNvSpPr>
          <p:nvPr>
            <p:ph idx="1"/>
          </p:nvPr>
        </p:nvSpPr>
        <p:spPr>
          <a:xfrm>
            <a:off x="4741817" y="803186"/>
            <a:ext cx="7249886" cy="5662928"/>
          </a:xfrm>
        </p:spPr>
        <p:txBody>
          <a:bodyPr>
            <a:noAutofit/>
          </a:bodyPr>
          <a:lstStyle/>
          <a:p>
            <a:r>
              <a:rPr lang="en-US" sz="4400" dirty="0"/>
              <a:t>How should we think about faith? </a:t>
            </a:r>
            <a:endParaRPr lang="en-US" sz="4000" dirty="0"/>
          </a:p>
        </p:txBody>
      </p:sp>
    </p:spTree>
    <p:extLst>
      <p:ext uri="{BB962C8B-B14F-4D97-AF65-F5344CB8AC3E}">
        <p14:creationId xmlns:p14="http://schemas.microsoft.com/office/powerpoint/2010/main" val="427471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dirty="0"/>
              <a:t>What is Faith?</a:t>
            </a:r>
          </a:p>
        </p:txBody>
      </p:sp>
      <p:sp>
        <p:nvSpPr>
          <p:cNvPr id="3" name="Content Placeholder 2"/>
          <p:cNvSpPr>
            <a:spLocks noGrp="1"/>
          </p:cNvSpPr>
          <p:nvPr>
            <p:ph idx="1"/>
          </p:nvPr>
        </p:nvSpPr>
        <p:spPr>
          <a:xfrm>
            <a:off x="5118447" y="803186"/>
            <a:ext cx="6611999" cy="5248622"/>
          </a:xfrm>
        </p:spPr>
        <p:txBody>
          <a:bodyPr>
            <a:normAutofit/>
          </a:bodyPr>
          <a:lstStyle/>
          <a:p>
            <a:r>
              <a:rPr lang="en-US" sz="4400" dirty="0"/>
              <a:t>Faith is a form of trust. </a:t>
            </a:r>
          </a:p>
        </p:txBody>
      </p:sp>
    </p:spTree>
    <p:extLst>
      <p:ext uri="{BB962C8B-B14F-4D97-AF65-F5344CB8AC3E}">
        <p14:creationId xmlns:p14="http://schemas.microsoft.com/office/powerpoint/2010/main" val="400834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Atlas">
  <a:themeElements>
    <a:clrScheme name="Custom 7">
      <a:dk1>
        <a:sysClr val="windowText" lastClr="000000"/>
      </a:dk1>
      <a:lt1>
        <a:sysClr val="window" lastClr="FFFFFF"/>
      </a:lt1>
      <a:dk2>
        <a:srgbClr val="242852"/>
      </a:dk2>
      <a:lt2>
        <a:srgbClr val="C5DBFB"/>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TM16401371[[fn=Atlas]]</Template>
  <TotalTime>5106</TotalTime>
  <Words>916</Words>
  <Application>Microsoft Macintosh PowerPoint</Application>
  <PresentationFormat>Widescreen</PresentationFormat>
  <Paragraphs>74</Paragraphs>
  <Slides>19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Calibri Light</vt:lpstr>
      <vt:lpstr>Rockwell</vt:lpstr>
      <vt:lpstr>Wingdings</vt:lpstr>
      <vt:lpstr>Atlas</vt:lpstr>
      <vt:lpstr>What is Faith? </vt:lpstr>
      <vt:lpstr>What is Faith?</vt:lpstr>
      <vt:lpstr>What is Faith?</vt:lpstr>
      <vt:lpstr>PowerPoint Presentation</vt:lpstr>
      <vt:lpstr>PowerPoint Presentation</vt:lpstr>
      <vt:lpstr>What is Faith?</vt:lpstr>
      <vt:lpstr>What is Faith?</vt:lpstr>
      <vt:lpstr>What is Faith?</vt:lpstr>
      <vt:lpstr>What is Faith?</vt:lpstr>
      <vt:lpstr>What is Faith?</vt:lpstr>
      <vt:lpstr>What is Faith?</vt:lpstr>
      <vt:lpstr>What is Faith?</vt:lpstr>
      <vt:lpstr>What is Faith?</vt:lpstr>
      <vt:lpstr>The Role of Evidence</vt:lpstr>
      <vt:lpstr>The Role of Evidence</vt:lpstr>
      <vt:lpstr>The Role of Evidence</vt:lpstr>
      <vt:lpstr>The Role of Evidence</vt:lpstr>
      <vt:lpstr>The Role of Evidence</vt:lpstr>
      <vt:lpstr>Christian Faith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Robust Christian Faith: Putting Evidence in its Place</dc:title>
  <dc:creator>Dickinson, Travis</dc:creator>
  <cp:lastModifiedBy>Travis Dickinson</cp:lastModifiedBy>
  <cp:revision>30</cp:revision>
  <dcterms:created xsi:type="dcterms:W3CDTF">2019-03-20T19:42:24Z</dcterms:created>
  <dcterms:modified xsi:type="dcterms:W3CDTF">2021-07-08T23:53:09Z</dcterms:modified>
</cp:coreProperties>
</file>